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A4C92"/>
    <a:srgbClr val="331E54"/>
    <a:srgbClr val="2B174B"/>
    <a:srgbClr val="666666"/>
    <a:srgbClr val="5539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 snapToGrid="0" snapToObjects="1">
      <p:cViewPr>
        <p:scale>
          <a:sx n="130" d="100"/>
          <a:sy n="130" d="100"/>
        </p:scale>
        <p:origin x="-1170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DECB7F-C444-4769-8EB1-E47BF335E0B9}" type="datetimeFigureOut">
              <a:rPr lang="en-US" smtClean="0"/>
              <a:t>6/17/2014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D7BA96-BE00-463C-B557-7A18A63620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5863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rgbClr val="331E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1506932"/>
            <a:ext cx="7772400" cy="1691194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4400" spc="60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 smtClean="0"/>
              <a:t>PROJECT</a:t>
            </a:r>
            <a:br>
              <a:rPr lang="en-US" dirty="0" smtClean="0"/>
            </a:br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39189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 i="1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</a:p>
          <a:p>
            <a:endParaRPr lang="en-US" dirty="0" smtClean="0"/>
          </a:p>
          <a:p>
            <a:r>
              <a:rPr lang="en-US" sz="1000" i="0" spc="3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DETAILS</a:t>
            </a:r>
          </a:p>
          <a:p>
            <a:r>
              <a:rPr lang="en-US" sz="1000" i="0" spc="3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DD/MM/YYYY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33700" y="3454995"/>
            <a:ext cx="3276600" cy="381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578" y="6001752"/>
            <a:ext cx="1969783" cy="426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750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57513"/>
            <a:ext cx="8229600" cy="742184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defRPr sz="4000" baseline="0">
                <a:solidFill>
                  <a:srgbClr val="331E54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48256"/>
            <a:ext cx="8229600" cy="350398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5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5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5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5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5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28600" y="5743195"/>
            <a:ext cx="8686800" cy="88900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/>
          </p:nvPr>
        </p:nvSpPr>
        <p:spPr>
          <a:xfrm>
            <a:off x="457200" y="1309688"/>
            <a:ext cx="8229600" cy="6581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 i="1">
                <a:solidFill>
                  <a:srgbClr val="6A4C9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27830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Title">
    <p:bg>
      <p:bgPr>
        <a:solidFill>
          <a:srgbClr val="6A4C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48640" y="1451576"/>
            <a:ext cx="8069881" cy="2015829"/>
          </a:xfrm>
          <a:prstGeom prst="rect">
            <a:avLst/>
          </a:prstGeom>
        </p:spPr>
        <p:txBody>
          <a:bodyPr anchor="t"/>
          <a:lstStyle>
            <a:lvl1pPr algn="l">
              <a:defRPr sz="4000" b="0" cap="none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sz="4000" spc="300" dirty="0" smtClean="0">
                <a:solidFill>
                  <a:srgbClr val="FFFFFF"/>
                </a:solidFill>
                <a:latin typeface="Verdana"/>
                <a:cs typeface="Verdana"/>
              </a:rPr>
              <a:t>EPERIBUS QUUNT </a:t>
            </a:r>
            <a:br>
              <a:rPr lang="en-US" sz="4000" spc="300" dirty="0" smtClean="0">
                <a:solidFill>
                  <a:srgbClr val="FFFFFF"/>
                </a:solidFill>
                <a:latin typeface="Verdana"/>
                <a:cs typeface="Verdana"/>
              </a:rPr>
            </a:br>
            <a:r>
              <a:rPr lang="en-US" sz="4000" spc="300" dirty="0" smtClean="0">
                <a:solidFill>
                  <a:srgbClr val="FFFFFF"/>
                </a:solidFill>
                <a:latin typeface="Verdana"/>
                <a:cs typeface="Verdana"/>
              </a:rPr>
              <a:t>MILIS MINTENT UTENDEM APIS REM?</a:t>
            </a:r>
            <a:endParaRPr lang="en-US" sz="4000" spc="300" dirty="0">
              <a:solidFill>
                <a:srgbClr val="FFFFFF"/>
              </a:solidFill>
              <a:latin typeface="Verdana"/>
              <a:cs typeface="Verdana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548640" y="3557765"/>
            <a:ext cx="8069881" cy="1500187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buNone/>
              <a:defRPr sz="18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Maxime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nus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maximil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ictation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endis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natio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.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Ut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fugias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verciis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eumquis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saectatibus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,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sitat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eaquis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simolorum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re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cuptat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laute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volor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magnis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et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quia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coriaecta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si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aut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evellaceaqui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nus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ducilig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nienditis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ello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mos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volestiisin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nonsenderspe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dolorum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consequas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nimperi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omnis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dundam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con non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reium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en-US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fugitatus</a:t>
            </a:r>
            <a:r>
              <a:rPr lang="en-US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.</a:t>
            </a:r>
            <a:endParaRPr lang="en-US" i="1" dirty="0">
              <a:solidFill>
                <a:srgbClr val="FFFFFF"/>
              </a:solidFill>
              <a:latin typeface="Times New Roman"/>
              <a:cs typeface="Times New Roman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547688" y="322228"/>
            <a:ext cx="8069618" cy="475145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525618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28600" y="5743195"/>
            <a:ext cx="8686800" cy="88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690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l" defTabSz="457200" rtl="0" eaLnBrk="1" latinLnBrk="0" hangingPunct="1">
        <a:spcBef>
          <a:spcPct val="0"/>
        </a:spcBef>
        <a:buNone/>
        <a:defRPr sz="4000" kern="1200">
          <a:solidFill>
            <a:srgbClr val="331E54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35813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 vert="horz" lIns="91440" tIns="45720" rIns="91440" bIns="45720" rtlCol="0" anchor="t">
        <a:noAutofit/>
      </a:bodyPr>
      <a:lstStyle>
        <a:defPPr>
          <a:defRPr sz="2000" b="1" i="1" dirty="0" smtClean="0">
            <a:solidFill>
              <a:srgbClr val="6A4C92"/>
            </a:solidFill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Ologie, LLC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TITLE</dc:title>
  <dc:creator>Kyle Kastranec</dc:creator>
  <cp:lastModifiedBy>Erik Hagen</cp:lastModifiedBy>
  <cp:revision>27</cp:revision>
  <dcterms:created xsi:type="dcterms:W3CDTF">2014-06-11T19:41:49Z</dcterms:created>
  <dcterms:modified xsi:type="dcterms:W3CDTF">2014-06-17T18:11:20Z</dcterms:modified>
</cp:coreProperties>
</file>