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A4C92"/>
    <a:srgbClr val="331E54"/>
    <a:srgbClr val="2B174B"/>
    <a:srgbClr val="666666"/>
    <a:srgbClr val="5539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9018" autoAdjust="0"/>
    <p:restoredTop sz="94660"/>
  </p:normalViewPr>
  <p:slideViewPr>
    <p:cSldViewPr snapToGrid="0" snapToObjects="1">
      <p:cViewPr varScale="1">
        <p:scale>
          <a:sx n="80" d="100"/>
          <a:sy n="80" d="100"/>
        </p:scale>
        <p:origin x="120" y="29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67" d="100"/>
          <a:sy n="67" d="100"/>
        </p:scale>
        <p:origin x="2490" y="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60EED0F-A17D-4196-94DF-286FE49D2A0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92CA2D7-2A8F-4BFD-93FB-18EAD33942B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EDD501-179C-412F-8FC3-F51C188D1959}" type="datetimeFigureOut">
              <a:rPr lang="en-US" smtClean="0"/>
              <a:t>3/5/2021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2B5639-E40D-4C78-9AAA-A40A709F089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543898-6680-488B-AAE1-0E0FF5A3735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3A61C9-4703-430D-BCE6-152A07BED5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45294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DECB7F-C444-4769-8EB1-E47BF335E0B9}" type="datetimeFigureOut">
              <a:rPr lang="en-US" smtClean="0"/>
              <a:t>3/5/2021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D7BA96-BE00-463C-B557-7A18A63620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5863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rgbClr val="331E5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914400" y="1506932"/>
            <a:ext cx="10363200" cy="169119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4800" b="1" spc="0">
                <a:solidFill>
                  <a:schemeClr val="bg1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PROJECT</a:t>
            </a:r>
            <a:br>
              <a:rPr lang="en-US" dirty="0"/>
            </a:br>
            <a:r>
              <a:rPr lang="en-US" dirty="0"/>
              <a:t>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1"/>
            <a:ext cx="8534400" cy="1739189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000" i="1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sz="1000" i="0" spc="3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11600" y="3454995"/>
            <a:ext cx="4368800" cy="381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6698" y="6001753"/>
            <a:ext cx="1975856" cy="426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8750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09600" y="457513"/>
            <a:ext cx="10972800" cy="742184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defRPr sz="4000" b="1" baseline="0">
                <a:solidFill>
                  <a:srgbClr val="331E54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SLIDE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048257"/>
            <a:ext cx="10972800" cy="370708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0"/>
          </p:nvPr>
        </p:nvSpPr>
        <p:spPr>
          <a:xfrm>
            <a:off x="609600" y="1309689"/>
            <a:ext cx="10972800" cy="6581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1" i="1">
                <a:solidFill>
                  <a:srgbClr val="6A4C9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278301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Title">
    <p:bg>
      <p:bgPr>
        <a:solidFill>
          <a:srgbClr val="6A4C9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31521" y="3557766"/>
            <a:ext cx="10759841" cy="1500187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buNone/>
              <a:defRPr sz="1800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i="1" dirty="0" err="1">
                <a:solidFill>
                  <a:srgbClr val="FFFFFF"/>
                </a:solidFill>
                <a:latin typeface="Times New Roman"/>
                <a:cs typeface="Times New Roman"/>
              </a:rPr>
              <a:t>Maxime</a:t>
            </a:r>
            <a:r>
              <a:rPr lang="en-US" i="1" dirty="0">
                <a:solidFill>
                  <a:srgbClr val="FFFFFF"/>
                </a:solidFill>
                <a:latin typeface="Times New Roman"/>
                <a:cs typeface="Times New Roman"/>
              </a:rPr>
              <a:t> nus </a:t>
            </a:r>
            <a:r>
              <a:rPr lang="en-US" i="1" dirty="0" err="1">
                <a:solidFill>
                  <a:srgbClr val="FFFFFF"/>
                </a:solidFill>
                <a:latin typeface="Times New Roman"/>
                <a:cs typeface="Times New Roman"/>
              </a:rPr>
              <a:t>maximil</a:t>
            </a:r>
            <a:r>
              <a:rPr lang="en-US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>
                <a:solidFill>
                  <a:srgbClr val="FFFFFF"/>
                </a:solidFill>
                <a:latin typeface="Times New Roman"/>
                <a:cs typeface="Times New Roman"/>
              </a:rPr>
              <a:t>ictation</a:t>
            </a:r>
            <a:r>
              <a:rPr lang="en-US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>
                <a:solidFill>
                  <a:srgbClr val="FFFFFF"/>
                </a:solidFill>
                <a:latin typeface="Times New Roman"/>
                <a:cs typeface="Times New Roman"/>
              </a:rPr>
              <a:t>endis</a:t>
            </a:r>
            <a:r>
              <a:rPr lang="en-US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>
                <a:solidFill>
                  <a:srgbClr val="FFFFFF"/>
                </a:solidFill>
                <a:latin typeface="Times New Roman"/>
                <a:cs typeface="Times New Roman"/>
              </a:rPr>
              <a:t>natio</a:t>
            </a:r>
            <a:r>
              <a:rPr lang="en-US" i="1" dirty="0">
                <a:solidFill>
                  <a:srgbClr val="FFFFFF"/>
                </a:solidFill>
                <a:latin typeface="Times New Roman"/>
                <a:cs typeface="Times New Roman"/>
              </a:rPr>
              <a:t>. Ut </a:t>
            </a:r>
            <a:r>
              <a:rPr lang="en-US" i="1" dirty="0" err="1">
                <a:solidFill>
                  <a:srgbClr val="FFFFFF"/>
                </a:solidFill>
                <a:latin typeface="Times New Roman"/>
                <a:cs typeface="Times New Roman"/>
              </a:rPr>
              <a:t>fugias</a:t>
            </a:r>
            <a:r>
              <a:rPr lang="en-US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>
                <a:solidFill>
                  <a:srgbClr val="FFFFFF"/>
                </a:solidFill>
                <a:latin typeface="Times New Roman"/>
                <a:cs typeface="Times New Roman"/>
              </a:rPr>
              <a:t>verciis</a:t>
            </a:r>
            <a:r>
              <a:rPr lang="en-US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>
                <a:solidFill>
                  <a:srgbClr val="FFFFFF"/>
                </a:solidFill>
                <a:latin typeface="Times New Roman"/>
                <a:cs typeface="Times New Roman"/>
              </a:rPr>
              <a:t>eumquis</a:t>
            </a:r>
            <a:r>
              <a:rPr lang="en-US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>
                <a:solidFill>
                  <a:srgbClr val="FFFFFF"/>
                </a:solidFill>
                <a:latin typeface="Times New Roman"/>
                <a:cs typeface="Times New Roman"/>
              </a:rPr>
              <a:t>saectatibus</a:t>
            </a:r>
            <a:r>
              <a:rPr lang="en-US" i="1" dirty="0">
                <a:solidFill>
                  <a:srgbClr val="FFFFFF"/>
                </a:solidFill>
                <a:latin typeface="Times New Roman"/>
                <a:cs typeface="Times New Roman"/>
              </a:rPr>
              <a:t>, </a:t>
            </a:r>
            <a:r>
              <a:rPr lang="en-US" i="1" dirty="0" err="1">
                <a:solidFill>
                  <a:srgbClr val="FFFFFF"/>
                </a:solidFill>
                <a:latin typeface="Times New Roman"/>
                <a:cs typeface="Times New Roman"/>
              </a:rPr>
              <a:t>sitat</a:t>
            </a:r>
            <a:r>
              <a:rPr lang="en-US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>
                <a:solidFill>
                  <a:srgbClr val="FFFFFF"/>
                </a:solidFill>
                <a:latin typeface="Times New Roman"/>
                <a:cs typeface="Times New Roman"/>
              </a:rPr>
              <a:t>eaquis</a:t>
            </a:r>
            <a:r>
              <a:rPr lang="en-US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>
                <a:solidFill>
                  <a:srgbClr val="FFFFFF"/>
                </a:solidFill>
                <a:latin typeface="Times New Roman"/>
                <a:cs typeface="Times New Roman"/>
              </a:rPr>
              <a:t>simolorum</a:t>
            </a:r>
            <a:r>
              <a:rPr lang="en-US" i="1" dirty="0">
                <a:solidFill>
                  <a:srgbClr val="FFFFFF"/>
                </a:solidFill>
                <a:latin typeface="Times New Roman"/>
                <a:cs typeface="Times New Roman"/>
              </a:rPr>
              <a:t> re </a:t>
            </a:r>
            <a:r>
              <a:rPr lang="en-US" i="1" dirty="0" err="1">
                <a:solidFill>
                  <a:srgbClr val="FFFFFF"/>
                </a:solidFill>
                <a:latin typeface="Times New Roman"/>
                <a:cs typeface="Times New Roman"/>
              </a:rPr>
              <a:t>cuptat</a:t>
            </a:r>
            <a:r>
              <a:rPr lang="en-US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>
                <a:solidFill>
                  <a:srgbClr val="FFFFFF"/>
                </a:solidFill>
                <a:latin typeface="Times New Roman"/>
                <a:cs typeface="Times New Roman"/>
              </a:rPr>
              <a:t>laute</a:t>
            </a:r>
            <a:r>
              <a:rPr lang="en-US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>
                <a:solidFill>
                  <a:srgbClr val="FFFFFF"/>
                </a:solidFill>
                <a:latin typeface="Times New Roman"/>
                <a:cs typeface="Times New Roman"/>
              </a:rPr>
              <a:t>volor</a:t>
            </a:r>
            <a:r>
              <a:rPr lang="en-US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>
                <a:solidFill>
                  <a:srgbClr val="FFFFFF"/>
                </a:solidFill>
                <a:latin typeface="Times New Roman"/>
                <a:cs typeface="Times New Roman"/>
              </a:rPr>
              <a:t>magnis</a:t>
            </a:r>
            <a:r>
              <a:rPr lang="en-US" i="1" dirty="0">
                <a:solidFill>
                  <a:srgbClr val="FFFFFF"/>
                </a:solidFill>
                <a:latin typeface="Times New Roman"/>
                <a:cs typeface="Times New Roman"/>
              </a:rPr>
              <a:t> et </a:t>
            </a:r>
            <a:r>
              <a:rPr lang="en-US" i="1" dirty="0" err="1">
                <a:solidFill>
                  <a:srgbClr val="FFFFFF"/>
                </a:solidFill>
                <a:latin typeface="Times New Roman"/>
                <a:cs typeface="Times New Roman"/>
              </a:rPr>
              <a:t>quia</a:t>
            </a:r>
            <a:r>
              <a:rPr lang="en-US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>
                <a:solidFill>
                  <a:srgbClr val="FFFFFF"/>
                </a:solidFill>
                <a:latin typeface="Times New Roman"/>
                <a:cs typeface="Times New Roman"/>
              </a:rPr>
              <a:t>coriaecta</a:t>
            </a:r>
            <a:r>
              <a:rPr lang="en-US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>
                <a:solidFill>
                  <a:srgbClr val="FFFFFF"/>
                </a:solidFill>
                <a:latin typeface="Times New Roman"/>
                <a:cs typeface="Times New Roman"/>
              </a:rPr>
              <a:t>si</a:t>
            </a:r>
            <a:r>
              <a:rPr lang="en-US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>
                <a:solidFill>
                  <a:srgbClr val="FFFFFF"/>
                </a:solidFill>
                <a:latin typeface="Times New Roman"/>
                <a:cs typeface="Times New Roman"/>
              </a:rPr>
              <a:t>aut</a:t>
            </a:r>
            <a:r>
              <a:rPr lang="en-US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>
                <a:solidFill>
                  <a:srgbClr val="FFFFFF"/>
                </a:solidFill>
                <a:latin typeface="Times New Roman"/>
                <a:cs typeface="Times New Roman"/>
              </a:rPr>
              <a:t>evellaceaqui</a:t>
            </a:r>
            <a:r>
              <a:rPr lang="en-US" i="1" dirty="0">
                <a:solidFill>
                  <a:srgbClr val="FFFFFF"/>
                </a:solidFill>
                <a:latin typeface="Times New Roman"/>
                <a:cs typeface="Times New Roman"/>
              </a:rPr>
              <a:t> nus </a:t>
            </a:r>
            <a:r>
              <a:rPr lang="en-US" i="1" dirty="0" err="1">
                <a:solidFill>
                  <a:srgbClr val="FFFFFF"/>
                </a:solidFill>
                <a:latin typeface="Times New Roman"/>
                <a:cs typeface="Times New Roman"/>
              </a:rPr>
              <a:t>ducilig</a:t>
            </a:r>
            <a:r>
              <a:rPr lang="en-US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>
                <a:solidFill>
                  <a:srgbClr val="FFFFFF"/>
                </a:solidFill>
                <a:latin typeface="Times New Roman"/>
                <a:cs typeface="Times New Roman"/>
              </a:rPr>
              <a:t>nienditis</a:t>
            </a:r>
            <a:r>
              <a:rPr lang="en-US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>
                <a:solidFill>
                  <a:srgbClr val="FFFFFF"/>
                </a:solidFill>
                <a:latin typeface="Times New Roman"/>
                <a:cs typeface="Times New Roman"/>
              </a:rPr>
              <a:t>ello</a:t>
            </a:r>
            <a:r>
              <a:rPr lang="en-US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>
                <a:solidFill>
                  <a:srgbClr val="FFFFFF"/>
                </a:solidFill>
                <a:latin typeface="Times New Roman"/>
                <a:cs typeface="Times New Roman"/>
              </a:rPr>
              <a:t>mos</a:t>
            </a:r>
            <a:r>
              <a:rPr lang="en-US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>
                <a:solidFill>
                  <a:srgbClr val="FFFFFF"/>
                </a:solidFill>
                <a:latin typeface="Times New Roman"/>
                <a:cs typeface="Times New Roman"/>
              </a:rPr>
              <a:t>volestiisin</a:t>
            </a:r>
            <a:r>
              <a:rPr lang="en-US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>
                <a:solidFill>
                  <a:srgbClr val="FFFFFF"/>
                </a:solidFill>
                <a:latin typeface="Times New Roman"/>
                <a:cs typeface="Times New Roman"/>
              </a:rPr>
              <a:t>nonsenderspe</a:t>
            </a:r>
            <a:r>
              <a:rPr lang="en-US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>
                <a:solidFill>
                  <a:srgbClr val="FFFFFF"/>
                </a:solidFill>
                <a:latin typeface="Times New Roman"/>
                <a:cs typeface="Times New Roman"/>
              </a:rPr>
              <a:t>dolorum</a:t>
            </a:r>
            <a:r>
              <a:rPr lang="en-US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>
                <a:solidFill>
                  <a:srgbClr val="FFFFFF"/>
                </a:solidFill>
                <a:latin typeface="Times New Roman"/>
                <a:cs typeface="Times New Roman"/>
              </a:rPr>
              <a:t>consequas</a:t>
            </a:r>
            <a:r>
              <a:rPr lang="en-US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>
                <a:solidFill>
                  <a:srgbClr val="FFFFFF"/>
                </a:solidFill>
                <a:latin typeface="Times New Roman"/>
                <a:cs typeface="Times New Roman"/>
              </a:rPr>
              <a:t>nimperi</a:t>
            </a:r>
            <a:r>
              <a:rPr lang="en-US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>
                <a:solidFill>
                  <a:srgbClr val="FFFFFF"/>
                </a:solidFill>
                <a:latin typeface="Times New Roman"/>
                <a:cs typeface="Times New Roman"/>
              </a:rPr>
              <a:t>omnis</a:t>
            </a:r>
            <a:r>
              <a:rPr lang="en-US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>
                <a:solidFill>
                  <a:srgbClr val="FFFFFF"/>
                </a:solidFill>
                <a:latin typeface="Times New Roman"/>
                <a:cs typeface="Times New Roman"/>
              </a:rPr>
              <a:t>dundam</a:t>
            </a:r>
            <a:r>
              <a:rPr lang="en-US" i="1" dirty="0">
                <a:solidFill>
                  <a:srgbClr val="FFFFFF"/>
                </a:solidFill>
                <a:latin typeface="Times New Roman"/>
                <a:cs typeface="Times New Roman"/>
              </a:rPr>
              <a:t> con non </a:t>
            </a:r>
            <a:r>
              <a:rPr lang="en-US" i="1" dirty="0" err="1">
                <a:solidFill>
                  <a:srgbClr val="FFFFFF"/>
                </a:solidFill>
                <a:latin typeface="Times New Roman"/>
                <a:cs typeface="Times New Roman"/>
              </a:rPr>
              <a:t>reium</a:t>
            </a:r>
            <a:r>
              <a:rPr lang="en-US" i="1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>
                <a:solidFill>
                  <a:srgbClr val="FFFFFF"/>
                </a:solidFill>
                <a:latin typeface="Times New Roman"/>
                <a:cs typeface="Times New Roman"/>
              </a:rPr>
              <a:t>fugitatus</a:t>
            </a:r>
            <a:r>
              <a:rPr lang="en-US" i="1" dirty="0">
                <a:solidFill>
                  <a:srgbClr val="FFFFFF"/>
                </a:solidFill>
                <a:latin typeface="Times New Roman"/>
                <a:cs typeface="Times New Roman"/>
              </a:rPr>
              <a:t>.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730251" y="322229"/>
            <a:ext cx="10759491" cy="475145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 b="1">
                <a:solidFill>
                  <a:schemeClr val="bg1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SECTION TITLE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C8C7EFD-F950-4BF6-B8DE-682B0E75E7C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31521" y="1431758"/>
            <a:ext cx="10758221" cy="186847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800" b="1">
                <a:solidFill>
                  <a:schemeClr val="bg1"/>
                </a:solidFill>
                <a:latin typeface="+mn-lt"/>
              </a:defRPr>
            </a:lvl1pPr>
            <a:lvl2pPr>
              <a:defRPr>
                <a:solidFill>
                  <a:schemeClr val="bg1"/>
                </a:solidFill>
                <a:latin typeface="+mn-lt"/>
              </a:defRPr>
            </a:lvl2pPr>
            <a:lvl3pPr>
              <a:defRPr>
                <a:solidFill>
                  <a:schemeClr val="bg1"/>
                </a:solidFill>
                <a:latin typeface="+mn-lt"/>
              </a:defRPr>
            </a:lvl3pPr>
            <a:lvl4pPr>
              <a:defRPr>
                <a:solidFill>
                  <a:schemeClr val="bg1"/>
                </a:solidFill>
                <a:latin typeface="+mn-lt"/>
              </a:defRPr>
            </a:lvl4pPr>
            <a:lvl5pPr>
              <a:defRPr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SLIDE TITLE</a:t>
            </a:r>
          </a:p>
        </p:txBody>
      </p:sp>
    </p:spTree>
    <p:extLst>
      <p:ext uri="{BB962C8B-B14F-4D97-AF65-F5344CB8AC3E}">
        <p14:creationId xmlns:p14="http://schemas.microsoft.com/office/powerpoint/2010/main" val="525618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155" y="5992009"/>
            <a:ext cx="1031849" cy="629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690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l" defTabSz="457200" rtl="0" eaLnBrk="1" latinLnBrk="0" hangingPunct="1">
        <a:spcBef>
          <a:spcPct val="0"/>
        </a:spcBef>
        <a:buNone/>
        <a:defRPr sz="4000" kern="1200">
          <a:solidFill>
            <a:srgbClr val="331E54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35813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760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 vert="horz" lIns="91440" tIns="45720" rIns="91440" bIns="45720" rtlCol="0" anchor="t">
        <a:noAutofit/>
      </a:bodyPr>
      <a:lstStyle>
        <a:defPPr>
          <a:defRPr sz="2000" b="1" i="1" dirty="0" smtClean="0">
            <a:solidFill>
              <a:srgbClr val="6A4C92"/>
            </a:solidFill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AEC022EE-181C-4B12-BA1E-DC8245B6CA8F}" vid="{BD272C80-313C-44B7-BE18-5A919EE48C8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Times New Roman</vt:lpstr>
      <vt:lpstr>Verdana</vt:lpstr>
      <vt:lpstr>Office Theme</vt:lpstr>
      <vt:lpstr>PowerPoint Presentation</vt:lpstr>
      <vt:lpstr>PowerPoint Presentation</vt:lpstr>
    </vt:vector>
  </TitlesOfParts>
  <Company>California Lutheran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Hagen, Erik</dc:creator>
  <cp:lastModifiedBy>Hagen, Erik</cp:lastModifiedBy>
  <cp:revision>1</cp:revision>
  <dcterms:created xsi:type="dcterms:W3CDTF">2021-03-05T21:29:57Z</dcterms:created>
  <dcterms:modified xsi:type="dcterms:W3CDTF">2021-03-05T21:34:38Z</dcterms:modified>
</cp:coreProperties>
</file>